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640345-4744-44CD-A130-67972A49BDB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NZ"/>
        </a:p>
      </dgm:t>
    </dgm:pt>
    <dgm:pt modelId="{F1793D3C-5225-42DA-B4A6-5AB9583BF2D8}">
      <dgm:prSet/>
      <dgm:spPr/>
      <dgm:t>
        <a:bodyPr/>
        <a:lstStyle/>
        <a:p>
          <a:pPr rtl="0"/>
          <a:r>
            <a:rPr lang="en-US" smtClean="0"/>
            <a:t>Why are we learning about this?</a:t>
          </a:r>
          <a:endParaRPr lang="en-NZ"/>
        </a:p>
      </dgm:t>
    </dgm:pt>
    <dgm:pt modelId="{1B168D3E-8845-43B3-AADE-9A46CC682DE9}" type="parTrans" cxnId="{02B6CB4D-940D-4184-9BC2-C8F5F2A9DA44}">
      <dgm:prSet/>
      <dgm:spPr/>
      <dgm:t>
        <a:bodyPr/>
        <a:lstStyle/>
        <a:p>
          <a:endParaRPr lang="en-NZ"/>
        </a:p>
      </dgm:t>
    </dgm:pt>
    <dgm:pt modelId="{5330D47E-FB05-4B6F-A2C5-DDE71BB3365F}" type="sibTrans" cxnId="{02B6CB4D-940D-4184-9BC2-C8F5F2A9DA44}">
      <dgm:prSet/>
      <dgm:spPr/>
      <dgm:t>
        <a:bodyPr/>
        <a:lstStyle/>
        <a:p>
          <a:endParaRPr lang="en-NZ"/>
        </a:p>
      </dgm:t>
    </dgm:pt>
    <dgm:pt modelId="{24047893-6C19-4E40-87E5-D5F83B947E7E}" type="pres">
      <dgm:prSet presAssocID="{CB640345-4744-44CD-A130-67972A49BD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A78E3347-954E-4244-809C-79221D2F52A3}" type="pres">
      <dgm:prSet presAssocID="{F1793D3C-5225-42DA-B4A6-5AB9583BF2D8}" presName="linNode" presStyleCnt="0"/>
      <dgm:spPr/>
    </dgm:pt>
    <dgm:pt modelId="{F73B7458-DDB2-4022-B2C0-9E27E9F117DF}" type="pres">
      <dgm:prSet presAssocID="{F1793D3C-5225-42DA-B4A6-5AB9583BF2D8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02B6CB4D-940D-4184-9BC2-C8F5F2A9DA44}" srcId="{CB640345-4744-44CD-A130-67972A49BDBA}" destId="{F1793D3C-5225-42DA-B4A6-5AB9583BF2D8}" srcOrd="0" destOrd="0" parTransId="{1B168D3E-8845-43B3-AADE-9A46CC682DE9}" sibTransId="{5330D47E-FB05-4B6F-A2C5-DDE71BB3365F}"/>
    <dgm:cxn modelId="{2E49F3A8-1B31-430C-AD58-8B1B667F12F6}" type="presOf" srcId="{CB640345-4744-44CD-A130-67972A49BDBA}" destId="{24047893-6C19-4E40-87E5-D5F83B947E7E}" srcOrd="0" destOrd="0" presId="urn:microsoft.com/office/officeart/2005/8/layout/vList5"/>
    <dgm:cxn modelId="{91EA2102-AEB8-4DFF-B392-6AFC46BBB753}" type="presOf" srcId="{F1793D3C-5225-42DA-B4A6-5AB9583BF2D8}" destId="{F73B7458-DDB2-4022-B2C0-9E27E9F117DF}" srcOrd="0" destOrd="0" presId="urn:microsoft.com/office/officeart/2005/8/layout/vList5"/>
    <dgm:cxn modelId="{D56AF2EB-9F49-4CA6-8610-E46191AAFD81}" type="presParOf" srcId="{24047893-6C19-4E40-87E5-D5F83B947E7E}" destId="{A78E3347-954E-4244-809C-79221D2F52A3}" srcOrd="0" destOrd="0" presId="urn:microsoft.com/office/officeart/2005/8/layout/vList5"/>
    <dgm:cxn modelId="{E9F88851-E7C2-4A63-B6EC-57ED432319D2}" type="presParOf" srcId="{A78E3347-954E-4244-809C-79221D2F52A3}" destId="{F73B7458-DDB2-4022-B2C0-9E27E9F117D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F52A58-5E8B-4235-BA7B-E6AC44884D6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NZ"/>
        </a:p>
      </dgm:t>
    </dgm:pt>
    <dgm:pt modelId="{E81658C5-A009-4AAC-B099-8E7D44DD7332}">
      <dgm:prSet phldrT="[Text]" phldr="1"/>
      <dgm:spPr/>
      <dgm:t>
        <a:bodyPr/>
        <a:lstStyle/>
        <a:p>
          <a:endParaRPr lang="en-NZ"/>
        </a:p>
      </dgm:t>
    </dgm:pt>
    <dgm:pt modelId="{93CA6384-6BED-4500-8CCB-FDA99E0AA443}" type="parTrans" cxnId="{2E8C8853-2F1C-452C-A90E-14FD61480BBF}">
      <dgm:prSet/>
      <dgm:spPr/>
      <dgm:t>
        <a:bodyPr/>
        <a:lstStyle/>
        <a:p>
          <a:endParaRPr lang="en-NZ"/>
        </a:p>
      </dgm:t>
    </dgm:pt>
    <dgm:pt modelId="{FE58DDB8-9532-48D4-A7C7-CACBA1AEE9F1}" type="sibTrans" cxnId="{2E8C8853-2F1C-452C-A90E-14FD61480BBF}">
      <dgm:prSet/>
      <dgm:spPr/>
      <dgm:t>
        <a:bodyPr/>
        <a:lstStyle/>
        <a:p>
          <a:endParaRPr lang="en-NZ"/>
        </a:p>
      </dgm:t>
    </dgm:pt>
    <dgm:pt modelId="{81B93BE5-8F94-42D7-92B6-D7317387508E}">
      <dgm:prSet phldrT="[Text]" phldr="1"/>
      <dgm:spPr/>
      <dgm:t>
        <a:bodyPr/>
        <a:lstStyle/>
        <a:p>
          <a:endParaRPr lang="en-NZ"/>
        </a:p>
      </dgm:t>
    </dgm:pt>
    <dgm:pt modelId="{BE25568D-6B76-4372-8D9C-4FDFFAC31ACC}" type="parTrans" cxnId="{5C466E35-A111-4BAF-BB0A-974DCE1092AF}">
      <dgm:prSet/>
      <dgm:spPr/>
      <dgm:t>
        <a:bodyPr/>
        <a:lstStyle/>
        <a:p>
          <a:endParaRPr lang="en-NZ"/>
        </a:p>
      </dgm:t>
    </dgm:pt>
    <dgm:pt modelId="{F29961A3-8607-4C61-A8B6-86AEDEAAE9FF}" type="sibTrans" cxnId="{5C466E35-A111-4BAF-BB0A-974DCE1092AF}">
      <dgm:prSet/>
      <dgm:spPr/>
      <dgm:t>
        <a:bodyPr/>
        <a:lstStyle/>
        <a:p>
          <a:endParaRPr lang="en-NZ"/>
        </a:p>
      </dgm:t>
    </dgm:pt>
    <dgm:pt modelId="{3D0CD582-0B15-4AE5-AD19-5F872AA948C9}">
      <dgm:prSet phldrT="[Text]" phldr="1"/>
      <dgm:spPr/>
      <dgm:t>
        <a:bodyPr/>
        <a:lstStyle/>
        <a:p>
          <a:endParaRPr lang="en-NZ"/>
        </a:p>
      </dgm:t>
    </dgm:pt>
    <dgm:pt modelId="{ADE55523-17BA-435F-A6EB-97D6185058EE}" type="parTrans" cxnId="{22819962-3B16-43BF-9EEF-F8FC4E1B1358}">
      <dgm:prSet/>
      <dgm:spPr/>
      <dgm:t>
        <a:bodyPr/>
        <a:lstStyle/>
        <a:p>
          <a:endParaRPr lang="en-NZ"/>
        </a:p>
      </dgm:t>
    </dgm:pt>
    <dgm:pt modelId="{82B1FA5D-8168-429A-BD1A-2289851CA690}" type="sibTrans" cxnId="{22819962-3B16-43BF-9EEF-F8FC4E1B1358}">
      <dgm:prSet/>
      <dgm:spPr/>
      <dgm:t>
        <a:bodyPr/>
        <a:lstStyle/>
        <a:p>
          <a:endParaRPr lang="en-NZ"/>
        </a:p>
      </dgm:t>
    </dgm:pt>
    <dgm:pt modelId="{DE9084E1-9156-43C9-8890-763272E1AAB4}" type="pres">
      <dgm:prSet presAssocID="{66F52A58-5E8B-4235-BA7B-E6AC44884D6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67EC000B-3038-4B20-8850-4C40EE9CFFEF}" type="pres">
      <dgm:prSet presAssocID="{E81658C5-A009-4AAC-B099-8E7D44DD7332}" presName="parentLin" presStyleCnt="0"/>
      <dgm:spPr/>
    </dgm:pt>
    <dgm:pt modelId="{D0E9E0B8-26A4-4492-941E-38B9C4854F52}" type="pres">
      <dgm:prSet presAssocID="{E81658C5-A009-4AAC-B099-8E7D44DD7332}" presName="parentLeftMargin" presStyleLbl="node1" presStyleIdx="0" presStyleCnt="3"/>
      <dgm:spPr/>
      <dgm:t>
        <a:bodyPr/>
        <a:lstStyle/>
        <a:p>
          <a:endParaRPr lang="en-NZ"/>
        </a:p>
      </dgm:t>
    </dgm:pt>
    <dgm:pt modelId="{5AB2CDE1-70DD-4D65-996B-C7C484B4FE77}" type="pres">
      <dgm:prSet presAssocID="{E81658C5-A009-4AAC-B099-8E7D44DD733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BE295F03-3E39-4275-B2C5-2602A9365360}" type="pres">
      <dgm:prSet presAssocID="{E81658C5-A009-4AAC-B099-8E7D44DD7332}" presName="negativeSpace" presStyleCnt="0"/>
      <dgm:spPr/>
    </dgm:pt>
    <dgm:pt modelId="{98B053C9-E87F-43A6-AD68-892A391DDD19}" type="pres">
      <dgm:prSet presAssocID="{E81658C5-A009-4AAC-B099-8E7D44DD7332}" presName="childText" presStyleLbl="conFgAcc1" presStyleIdx="0" presStyleCnt="3">
        <dgm:presLayoutVars>
          <dgm:bulletEnabled val="1"/>
        </dgm:presLayoutVars>
      </dgm:prSet>
      <dgm:spPr/>
    </dgm:pt>
    <dgm:pt modelId="{C73E9856-4D56-477A-9F65-40A90802B48D}" type="pres">
      <dgm:prSet presAssocID="{FE58DDB8-9532-48D4-A7C7-CACBA1AEE9F1}" presName="spaceBetweenRectangles" presStyleCnt="0"/>
      <dgm:spPr/>
    </dgm:pt>
    <dgm:pt modelId="{AC599BF3-0F26-45B0-82E5-FDA2A0A1A7F5}" type="pres">
      <dgm:prSet presAssocID="{81B93BE5-8F94-42D7-92B6-D7317387508E}" presName="parentLin" presStyleCnt="0"/>
      <dgm:spPr/>
    </dgm:pt>
    <dgm:pt modelId="{F0D9BDEB-7E2B-49DB-B354-0D45359BDD5E}" type="pres">
      <dgm:prSet presAssocID="{81B93BE5-8F94-42D7-92B6-D7317387508E}" presName="parentLeftMargin" presStyleLbl="node1" presStyleIdx="0" presStyleCnt="3"/>
      <dgm:spPr/>
      <dgm:t>
        <a:bodyPr/>
        <a:lstStyle/>
        <a:p>
          <a:endParaRPr lang="en-NZ"/>
        </a:p>
      </dgm:t>
    </dgm:pt>
    <dgm:pt modelId="{9CE481EF-A1AB-4C94-899F-619F518659D4}" type="pres">
      <dgm:prSet presAssocID="{81B93BE5-8F94-42D7-92B6-D731738750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4A6F89E-15E4-4313-8082-F76303EB4F33}" type="pres">
      <dgm:prSet presAssocID="{81B93BE5-8F94-42D7-92B6-D7317387508E}" presName="negativeSpace" presStyleCnt="0"/>
      <dgm:spPr/>
    </dgm:pt>
    <dgm:pt modelId="{3296074E-F6BE-43B3-AAE3-5F2A9B407FE8}" type="pres">
      <dgm:prSet presAssocID="{81B93BE5-8F94-42D7-92B6-D7317387508E}" presName="childText" presStyleLbl="conFgAcc1" presStyleIdx="1" presStyleCnt="3">
        <dgm:presLayoutVars>
          <dgm:bulletEnabled val="1"/>
        </dgm:presLayoutVars>
      </dgm:prSet>
      <dgm:spPr/>
    </dgm:pt>
    <dgm:pt modelId="{535BAB1D-0818-43D2-81A4-16E484DB970E}" type="pres">
      <dgm:prSet presAssocID="{F29961A3-8607-4C61-A8B6-86AEDEAAE9FF}" presName="spaceBetweenRectangles" presStyleCnt="0"/>
      <dgm:spPr/>
    </dgm:pt>
    <dgm:pt modelId="{82453DC3-8435-4B5A-9C0B-62ED0DB7D427}" type="pres">
      <dgm:prSet presAssocID="{3D0CD582-0B15-4AE5-AD19-5F872AA948C9}" presName="parentLin" presStyleCnt="0"/>
      <dgm:spPr/>
    </dgm:pt>
    <dgm:pt modelId="{BC68CCA9-1008-43A1-9358-AD19849A5BBB}" type="pres">
      <dgm:prSet presAssocID="{3D0CD582-0B15-4AE5-AD19-5F872AA948C9}" presName="parentLeftMargin" presStyleLbl="node1" presStyleIdx="1" presStyleCnt="3"/>
      <dgm:spPr/>
      <dgm:t>
        <a:bodyPr/>
        <a:lstStyle/>
        <a:p>
          <a:endParaRPr lang="en-NZ"/>
        </a:p>
      </dgm:t>
    </dgm:pt>
    <dgm:pt modelId="{74B9B9CA-FFED-4BDA-9FAE-2F855FBA7FDD}" type="pres">
      <dgm:prSet presAssocID="{3D0CD582-0B15-4AE5-AD19-5F872AA948C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7355310-94AA-436B-AB26-5C24EFF696CE}" type="pres">
      <dgm:prSet presAssocID="{3D0CD582-0B15-4AE5-AD19-5F872AA948C9}" presName="negativeSpace" presStyleCnt="0"/>
      <dgm:spPr/>
    </dgm:pt>
    <dgm:pt modelId="{E58C229D-AE51-46DE-9C58-879500149368}" type="pres">
      <dgm:prSet presAssocID="{3D0CD582-0B15-4AE5-AD19-5F872AA948C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E8C8853-2F1C-452C-A90E-14FD61480BBF}" srcId="{66F52A58-5E8B-4235-BA7B-E6AC44884D6B}" destId="{E81658C5-A009-4AAC-B099-8E7D44DD7332}" srcOrd="0" destOrd="0" parTransId="{93CA6384-6BED-4500-8CCB-FDA99E0AA443}" sibTransId="{FE58DDB8-9532-48D4-A7C7-CACBA1AEE9F1}"/>
    <dgm:cxn modelId="{D4CB57CD-DA41-40F4-8D94-1AAAA094BF36}" type="presOf" srcId="{66F52A58-5E8B-4235-BA7B-E6AC44884D6B}" destId="{DE9084E1-9156-43C9-8890-763272E1AAB4}" srcOrd="0" destOrd="0" presId="urn:microsoft.com/office/officeart/2005/8/layout/list1"/>
    <dgm:cxn modelId="{D125FE6A-12FD-4B0E-938F-752EF4D0EB64}" type="presOf" srcId="{3D0CD582-0B15-4AE5-AD19-5F872AA948C9}" destId="{74B9B9CA-FFED-4BDA-9FAE-2F855FBA7FDD}" srcOrd="1" destOrd="0" presId="urn:microsoft.com/office/officeart/2005/8/layout/list1"/>
    <dgm:cxn modelId="{5C466E35-A111-4BAF-BB0A-974DCE1092AF}" srcId="{66F52A58-5E8B-4235-BA7B-E6AC44884D6B}" destId="{81B93BE5-8F94-42D7-92B6-D7317387508E}" srcOrd="1" destOrd="0" parTransId="{BE25568D-6B76-4372-8D9C-4FDFFAC31ACC}" sibTransId="{F29961A3-8607-4C61-A8B6-86AEDEAAE9FF}"/>
    <dgm:cxn modelId="{30F6ECC4-8B60-4BB1-91EC-8A5A1A72BAA6}" type="presOf" srcId="{81B93BE5-8F94-42D7-92B6-D7317387508E}" destId="{F0D9BDEB-7E2B-49DB-B354-0D45359BDD5E}" srcOrd="0" destOrd="0" presId="urn:microsoft.com/office/officeart/2005/8/layout/list1"/>
    <dgm:cxn modelId="{2FEDA9B2-4B52-4509-B28C-4147E0E65307}" type="presOf" srcId="{E81658C5-A009-4AAC-B099-8E7D44DD7332}" destId="{5AB2CDE1-70DD-4D65-996B-C7C484B4FE77}" srcOrd="1" destOrd="0" presId="urn:microsoft.com/office/officeart/2005/8/layout/list1"/>
    <dgm:cxn modelId="{5F326691-FF9A-47D9-8F88-99FF0A1BC31C}" type="presOf" srcId="{3D0CD582-0B15-4AE5-AD19-5F872AA948C9}" destId="{BC68CCA9-1008-43A1-9358-AD19849A5BBB}" srcOrd="0" destOrd="0" presId="urn:microsoft.com/office/officeart/2005/8/layout/list1"/>
    <dgm:cxn modelId="{22819962-3B16-43BF-9EEF-F8FC4E1B1358}" srcId="{66F52A58-5E8B-4235-BA7B-E6AC44884D6B}" destId="{3D0CD582-0B15-4AE5-AD19-5F872AA948C9}" srcOrd="2" destOrd="0" parTransId="{ADE55523-17BA-435F-A6EB-97D6185058EE}" sibTransId="{82B1FA5D-8168-429A-BD1A-2289851CA690}"/>
    <dgm:cxn modelId="{75943DCB-C77D-415B-A15E-F446167435DD}" type="presOf" srcId="{81B93BE5-8F94-42D7-92B6-D7317387508E}" destId="{9CE481EF-A1AB-4C94-899F-619F518659D4}" srcOrd="1" destOrd="0" presId="urn:microsoft.com/office/officeart/2005/8/layout/list1"/>
    <dgm:cxn modelId="{5B23DA4B-DFC9-48CE-A84A-D352C212585B}" type="presOf" srcId="{E81658C5-A009-4AAC-B099-8E7D44DD7332}" destId="{D0E9E0B8-26A4-4492-941E-38B9C4854F52}" srcOrd="0" destOrd="0" presId="urn:microsoft.com/office/officeart/2005/8/layout/list1"/>
    <dgm:cxn modelId="{2EAD8874-B6C5-4859-9353-9144F042D11D}" type="presParOf" srcId="{DE9084E1-9156-43C9-8890-763272E1AAB4}" destId="{67EC000B-3038-4B20-8850-4C40EE9CFFEF}" srcOrd="0" destOrd="0" presId="urn:microsoft.com/office/officeart/2005/8/layout/list1"/>
    <dgm:cxn modelId="{F5EC4A43-E44A-4E86-A0EA-B0D9CFFAAF86}" type="presParOf" srcId="{67EC000B-3038-4B20-8850-4C40EE9CFFEF}" destId="{D0E9E0B8-26A4-4492-941E-38B9C4854F52}" srcOrd="0" destOrd="0" presId="urn:microsoft.com/office/officeart/2005/8/layout/list1"/>
    <dgm:cxn modelId="{2AE87FA5-6B78-4D73-B309-11EFAB1FF1C5}" type="presParOf" srcId="{67EC000B-3038-4B20-8850-4C40EE9CFFEF}" destId="{5AB2CDE1-70DD-4D65-996B-C7C484B4FE77}" srcOrd="1" destOrd="0" presId="urn:microsoft.com/office/officeart/2005/8/layout/list1"/>
    <dgm:cxn modelId="{4CA8A700-FA07-45F0-A80C-21B0F21640F8}" type="presParOf" srcId="{DE9084E1-9156-43C9-8890-763272E1AAB4}" destId="{BE295F03-3E39-4275-B2C5-2602A9365360}" srcOrd="1" destOrd="0" presId="urn:microsoft.com/office/officeart/2005/8/layout/list1"/>
    <dgm:cxn modelId="{3BEBC01E-10A3-4993-9282-DB391E0C3B23}" type="presParOf" srcId="{DE9084E1-9156-43C9-8890-763272E1AAB4}" destId="{98B053C9-E87F-43A6-AD68-892A391DDD19}" srcOrd="2" destOrd="0" presId="urn:microsoft.com/office/officeart/2005/8/layout/list1"/>
    <dgm:cxn modelId="{6C21D0ED-B67F-412A-8B88-370288D144A9}" type="presParOf" srcId="{DE9084E1-9156-43C9-8890-763272E1AAB4}" destId="{C73E9856-4D56-477A-9F65-40A90802B48D}" srcOrd="3" destOrd="0" presId="urn:microsoft.com/office/officeart/2005/8/layout/list1"/>
    <dgm:cxn modelId="{9090144F-D5F1-4F38-9401-E60B4E1C882D}" type="presParOf" srcId="{DE9084E1-9156-43C9-8890-763272E1AAB4}" destId="{AC599BF3-0F26-45B0-82E5-FDA2A0A1A7F5}" srcOrd="4" destOrd="0" presId="urn:microsoft.com/office/officeart/2005/8/layout/list1"/>
    <dgm:cxn modelId="{F49A4252-AAC7-4695-96A3-F0C7181A27BF}" type="presParOf" srcId="{AC599BF3-0F26-45B0-82E5-FDA2A0A1A7F5}" destId="{F0D9BDEB-7E2B-49DB-B354-0D45359BDD5E}" srcOrd="0" destOrd="0" presId="urn:microsoft.com/office/officeart/2005/8/layout/list1"/>
    <dgm:cxn modelId="{26FBE725-F1E4-4AF1-9027-21D5CFDDF321}" type="presParOf" srcId="{AC599BF3-0F26-45B0-82E5-FDA2A0A1A7F5}" destId="{9CE481EF-A1AB-4C94-899F-619F518659D4}" srcOrd="1" destOrd="0" presId="urn:microsoft.com/office/officeart/2005/8/layout/list1"/>
    <dgm:cxn modelId="{AC8102CC-6CF2-4981-8489-C662F61A320A}" type="presParOf" srcId="{DE9084E1-9156-43C9-8890-763272E1AAB4}" destId="{54A6F89E-15E4-4313-8082-F76303EB4F33}" srcOrd="5" destOrd="0" presId="urn:microsoft.com/office/officeart/2005/8/layout/list1"/>
    <dgm:cxn modelId="{0AC0E8FD-EEF0-4B57-BBC9-B98AC409CB9A}" type="presParOf" srcId="{DE9084E1-9156-43C9-8890-763272E1AAB4}" destId="{3296074E-F6BE-43B3-AAE3-5F2A9B407FE8}" srcOrd="6" destOrd="0" presId="urn:microsoft.com/office/officeart/2005/8/layout/list1"/>
    <dgm:cxn modelId="{4F101657-BE19-4EEA-B65A-CC12C06B05FC}" type="presParOf" srcId="{DE9084E1-9156-43C9-8890-763272E1AAB4}" destId="{535BAB1D-0818-43D2-81A4-16E484DB970E}" srcOrd="7" destOrd="0" presId="urn:microsoft.com/office/officeart/2005/8/layout/list1"/>
    <dgm:cxn modelId="{3FB20CB5-9EC8-42D7-B8E0-77AF171E70DA}" type="presParOf" srcId="{DE9084E1-9156-43C9-8890-763272E1AAB4}" destId="{82453DC3-8435-4B5A-9C0B-62ED0DB7D427}" srcOrd="8" destOrd="0" presId="urn:microsoft.com/office/officeart/2005/8/layout/list1"/>
    <dgm:cxn modelId="{F89306DA-9E69-498F-ACD4-DE5347EFDB51}" type="presParOf" srcId="{82453DC3-8435-4B5A-9C0B-62ED0DB7D427}" destId="{BC68CCA9-1008-43A1-9358-AD19849A5BBB}" srcOrd="0" destOrd="0" presId="urn:microsoft.com/office/officeart/2005/8/layout/list1"/>
    <dgm:cxn modelId="{BA252579-EBA2-4395-A15C-5032279BE03E}" type="presParOf" srcId="{82453DC3-8435-4B5A-9C0B-62ED0DB7D427}" destId="{74B9B9CA-FFED-4BDA-9FAE-2F855FBA7FDD}" srcOrd="1" destOrd="0" presId="urn:microsoft.com/office/officeart/2005/8/layout/list1"/>
    <dgm:cxn modelId="{754D34B4-942E-4A8E-B3EE-640B41CEA6D2}" type="presParOf" srcId="{DE9084E1-9156-43C9-8890-763272E1AAB4}" destId="{37355310-94AA-436B-AB26-5C24EFF696CE}" srcOrd="9" destOrd="0" presId="urn:microsoft.com/office/officeart/2005/8/layout/list1"/>
    <dgm:cxn modelId="{996ED774-1BE2-4622-BCB5-967FE7B14359}" type="presParOf" srcId="{DE9084E1-9156-43C9-8890-763272E1AAB4}" destId="{E58C229D-AE51-46DE-9C58-8795001493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03A90A-2F40-4BD4-A793-2FBCBC4F1C8E}" type="doc">
      <dgm:prSet loTypeId="urn:diagrams.loki3.com/VaryingWidthList+Icon" loCatId="list" qsTypeId="urn:microsoft.com/office/officeart/2005/8/quickstyle/simple1" qsCatId="simple" csTypeId="urn:microsoft.com/office/officeart/2005/8/colors/accent1_2" csCatId="accent1" phldr="1"/>
      <dgm:spPr/>
    </dgm:pt>
    <dgm:pt modelId="{678B9755-6CF9-488A-A278-C25358E00CD3}">
      <dgm:prSet phldrT="[Text]"/>
      <dgm:spPr/>
      <dgm:t>
        <a:bodyPr/>
        <a:lstStyle/>
        <a:p>
          <a:r>
            <a:rPr lang="en-US" dirty="0" smtClean="0"/>
            <a:t>Write a poem or song that tells of your hopes for what you will discover</a:t>
          </a:r>
          <a:endParaRPr lang="en-NZ" dirty="0"/>
        </a:p>
      </dgm:t>
    </dgm:pt>
    <dgm:pt modelId="{8E1A05B0-A227-4A09-B5BA-AC7082674769}" type="parTrans" cxnId="{4A4AEAF0-95AE-490A-82F5-181897642BEF}">
      <dgm:prSet/>
      <dgm:spPr/>
      <dgm:t>
        <a:bodyPr/>
        <a:lstStyle/>
        <a:p>
          <a:endParaRPr lang="en-NZ"/>
        </a:p>
      </dgm:t>
    </dgm:pt>
    <dgm:pt modelId="{CDFF7DA2-AE62-4CCA-9E32-ADADE4C4C0FC}" type="sibTrans" cxnId="{4A4AEAF0-95AE-490A-82F5-181897642BEF}">
      <dgm:prSet/>
      <dgm:spPr/>
      <dgm:t>
        <a:bodyPr/>
        <a:lstStyle/>
        <a:p>
          <a:endParaRPr lang="en-NZ"/>
        </a:p>
      </dgm:t>
    </dgm:pt>
    <dgm:pt modelId="{A44B4864-5C73-4B72-9879-62E2E1F4E256}">
      <dgm:prSet phldrT="[Text]"/>
      <dgm:spPr/>
      <dgm:t>
        <a:bodyPr/>
        <a:lstStyle/>
        <a:p>
          <a:r>
            <a:rPr lang="en-US" dirty="0" smtClean="0"/>
            <a:t>Draw a cartoon or sketch yourself setting out with all your equipment</a:t>
          </a:r>
          <a:endParaRPr lang="en-NZ" dirty="0"/>
        </a:p>
      </dgm:t>
    </dgm:pt>
    <dgm:pt modelId="{6209964A-0488-48E6-93B7-0BE22992297B}" type="parTrans" cxnId="{56F8A46B-8C6E-4A2E-99B9-77955DC8D077}">
      <dgm:prSet/>
      <dgm:spPr/>
      <dgm:t>
        <a:bodyPr/>
        <a:lstStyle/>
        <a:p>
          <a:endParaRPr lang="en-NZ"/>
        </a:p>
      </dgm:t>
    </dgm:pt>
    <dgm:pt modelId="{F8912298-659B-49BB-81EF-4D3872F6A1A8}" type="sibTrans" cxnId="{56F8A46B-8C6E-4A2E-99B9-77955DC8D077}">
      <dgm:prSet/>
      <dgm:spPr/>
      <dgm:t>
        <a:bodyPr/>
        <a:lstStyle/>
        <a:p>
          <a:endParaRPr lang="en-NZ"/>
        </a:p>
      </dgm:t>
    </dgm:pt>
    <dgm:pt modelId="{3DBDC69F-1D39-4030-9D27-16B4FBC65B8B}">
      <dgm:prSet phldrT="[Text]"/>
      <dgm:spPr/>
      <dgm:t>
        <a:bodyPr/>
        <a:lstStyle/>
        <a:p>
          <a:r>
            <a:rPr lang="en-US" dirty="0" smtClean="0"/>
            <a:t>Paint a picture showing the land you hope to discover or to explore</a:t>
          </a:r>
          <a:endParaRPr lang="en-NZ" dirty="0"/>
        </a:p>
      </dgm:t>
    </dgm:pt>
    <dgm:pt modelId="{DFA80910-47F0-44E8-B38C-12ABA941AD87}" type="parTrans" cxnId="{5F3BAB74-C7FD-4D2A-955C-D2B5C9CEB527}">
      <dgm:prSet/>
      <dgm:spPr/>
      <dgm:t>
        <a:bodyPr/>
        <a:lstStyle/>
        <a:p>
          <a:endParaRPr lang="en-NZ"/>
        </a:p>
      </dgm:t>
    </dgm:pt>
    <dgm:pt modelId="{939EE2DA-F64B-4154-BB33-8D6E8812578F}" type="sibTrans" cxnId="{5F3BAB74-C7FD-4D2A-955C-D2B5C9CEB527}">
      <dgm:prSet/>
      <dgm:spPr/>
      <dgm:t>
        <a:bodyPr/>
        <a:lstStyle/>
        <a:p>
          <a:endParaRPr lang="en-NZ"/>
        </a:p>
      </dgm:t>
    </dgm:pt>
    <dgm:pt modelId="{2DE467C4-9508-4209-9664-3232743558BD}" type="pres">
      <dgm:prSet presAssocID="{3903A90A-2F40-4BD4-A793-2FBCBC4F1C8E}" presName="Name0" presStyleCnt="0">
        <dgm:presLayoutVars>
          <dgm:resizeHandles/>
        </dgm:presLayoutVars>
      </dgm:prSet>
      <dgm:spPr/>
    </dgm:pt>
    <dgm:pt modelId="{F65691FC-2191-4AD1-B9BE-0E6EC23215D8}" type="pres">
      <dgm:prSet presAssocID="{678B9755-6CF9-488A-A278-C25358E00CD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07D5113-B927-4D82-ACD8-0EE971170733}" type="pres">
      <dgm:prSet presAssocID="{CDFF7DA2-AE62-4CCA-9E32-ADADE4C4C0FC}" presName="space" presStyleCnt="0"/>
      <dgm:spPr/>
    </dgm:pt>
    <dgm:pt modelId="{11C74CAE-1837-4A58-9764-921BE91A22A0}" type="pres">
      <dgm:prSet presAssocID="{A44B4864-5C73-4B72-9879-62E2E1F4E25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4809F260-209F-493E-BBD5-39BB68F37DC5}" type="pres">
      <dgm:prSet presAssocID="{F8912298-659B-49BB-81EF-4D3872F6A1A8}" presName="space" presStyleCnt="0"/>
      <dgm:spPr/>
    </dgm:pt>
    <dgm:pt modelId="{2CB4DE29-6D2E-4761-BE82-2896E38F7805}" type="pres">
      <dgm:prSet presAssocID="{3DBDC69F-1D39-4030-9D27-16B4FBC65B8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8FFFCE76-534C-4BFA-96DB-09F5B0513FEE}" type="presOf" srcId="{3903A90A-2F40-4BD4-A793-2FBCBC4F1C8E}" destId="{2DE467C4-9508-4209-9664-3232743558BD}" srcOrd="0" destOrd="0" presId="urn:diagrams.loki3.com/VaryingWidthList+Icon"/>
    <dgm:cxn modelId="{B3C9C71E-623A-4CF1-BADF-69D411F493C3}" type="presOf" srcId="{678B9755-6CF9-488A-A278-C25358E00CD3}" destId="{F65691FC-2191-4AD1-B9BE-0E6EC23215D8}" srcOrd="0" destOrd="0" presId="urn:diagrams.loki3.com/VaryingWidthList+Icon"/>
    <dgm:cxn modelId="{56F8A46B-8C6E-4A2E-99B9-77955DC8D077}" srcId="{3903A90A-2F40-4BD4-A793-2FBCBC4F1C8E}" destId="{A44B4864-5C73-4B72-9879-62E2E1F4E256}" srcOrd="1" destOrd="0" parTransId="{6209964A-0488-48E6-93B7-0BE22992297B}" sibTransId="{F8912298-659B-49BB-81EF-4D3872F6A1A8}"/>
    <dgm:cxn modelId="{4C63035F-4580-4105-BC2F-678AACF2B4E7}" type="presOf" srcId="{3DBDC69F-1D39-4030-9D27-16B4FBC65B8B}" destId="{2CB4DE29-6D2E-4761-BE82-2896E38F7805}" srcOrd="0" destOrd="0" presId="urn:diagrams.loki3.com/VaryingWidthList+Icon"/>
    <dgm:cxn modelId="{DE4AF607-FAC3-471B-AE33-A4A28AB5ABB5}" type="presOf" srcId="{A44B4864-5C73-4B72-9879-62E2E1F4E256}" destId="{11C74CAE-1837-4A58-9764-921BE91A22A0}" srcOrd="0" destOrd="0" presId="urn:diagrams.loki3.com/VaryingWidthList+Icon"/>
    <dgm:cxn modelId="{4A4AEAF0-95AE-490A-82F5-181897642BEF}" srcId="{3903A90A-2F40-4BD4-A793-2FBCBC4F1C8E}" destId="{678B9755-6CF9-488A-A278-C25358E00CD3}" srcOrd="0" destOrd="0" parTransId="{8E1A05B0-A227-4A09-B5BA-AC7082674769}" sibTransId="{CDFF7DA2-AE62-4CCA-9E32-ADADE4C4C0FC}"/>
    <dgm:cxn modelId="{5F3BAB74-C7FD-4D2A-955C-D2B5C9CEB527}" srcId="{3903A90A-2F40-4BD4-A793-2FBCBC4F1C8E}" destId="{3DBDC69F-1D39-4030-9D27-16B4FBC65B8B}" srcOrd="2" destOrd="0" parTransId="{DFA80910-47F0-44E8-B38C-12ABA941AD87}" sibTransId="{939EE2DA-F64B-4154-BB33-8D6E8812578F}"/>
    <dgm:cxn modelId="{34C53AE6-F772-4399-A534-C3A064F05662}" type="presParOf" srcId="{2DE467C4-9508-4209-9664-3232743558BD}" destId="{F65691FC-2191-4AD1-B9BE-0E6EC23215D8}" srcOrd="0" destOrd="0" presId="urn:diagrams.loki3.com/VaryingWidthList+Icon"/>
    <dgm:cxn modelId="{EF4EC81C-915D-453C-A85C-28007C5E71CD}" type="presParOf" srcId="{2DE467C4-9508-4209-9664-3232743558BD}" destId="{A07D5113-B927-4D82-ACD8-0EE971170733}" srcOrd="1" destOrd="0" presId="urn:diagrams.loki3.com/VaryingWidthList+Icon"/>
    <dgm:cxn modelId="{C1E7DE13-594F-4985-9467-3272B69EBCB4}" type="presParOf" srcId="{2DE467C4-9508-4209-9664-3232743558BD}" destId="{11C74CAE-1837-4A58-9764-921BE91A22A0}" srcOrd="2" destOrd="0" presId="urn:diagrams.loki3.com/VaryingWidthList+Icon"/>
    <dgm:cxn modelId="{FFE4D38F-BA7C-4982-9552-AE08FB55208F}" type="presParOf" srcId="{2DE467C4-9508-4209-9664-3232743558BD}" destId="{4809F260-209F-493E-BBD5-39BB68F37DC5}" srcOrd="3" destOrd="0" presId="urn:diagrams.loki3.com/VaryingWidthList+Icon"/>
    <dgm:cxn modelId="{A69FDE08-5348-43BF-8504-D0569692421B}" type="presParOf" srcId="{2DE467C4-9508-4209-9664-3232743558BD}" destId="{2CB4DE29-6D2E-4761-BE82-2896E38F7805}" srcOrd="4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E251C0-DF3B-4D84-B9CA-81F845448570}" type="doc">
      <dgm:prSet loTypeId="urn:diagrams.loki3.com/VaryingWidthList+Icon" loCatId="list" qsTypeId="urn:microsoft.com/office/officeart/2005/8/quickstyle/simple1" qsCatId="simple" csTypeId="urn:microsoft.com/office/officeart/2005/8/colors/accent1_2" csCatId="accent1" phldr="1"/>
      <dgm:spPr/>
    </dgm:pt>
    <dgm:pt modelId="{1F0393B8-B337-42A2-B231-96A1746446C8}">
      <dgm:prSet phldrT="[Text]"/>
      <dgm:spPr/>
      <dgm:t>
        <a:bodyPr/>
        <a:lstStyle/>
        <a:p>
          <a:r>
            <a:rPr lang="en-US" dirty="0" smtClean="0"/>
            <a:t>Write a letter to be given to your mother if you do not return</a:t>
          </a:r>
          <a:endParaRPr lang="en-NZ" dirty="0"/>
        </a:p>
      </dgm:t>
    </dgm:pt>
    <dgm:pt modelId="{340C77D7-C061-4FBB-80A0-96F0944BE2DC}" type="parTrans" cxnId="{369BBE9C-4B68-4C62-8CE0-9C89E368AB50}">
      <dgm:prSet/>
      <dgm:spPr/>
    </dgm:pt>
    <dgm:pt modelId="{7B319E17-DC43-41B5-A3FC-A61F6750B67F}" type="sibTrans" cxnId="{369BBE9C-4B68-4C62-8CE0-9C89E368AB50}">
      <dgm:prSet/>
      <dgm:spPr/>
    </dgm:pt>
    <dgm:pt modelId="{09723FF8-0A62-4529-943E-CC0C36575AC3}">
      <dgm:prSet phldrT="[Text]"/>
      <dgm:spPr/>
      <dgm:t>
        <a:bodyPr/>
        <a:lstStyle/>
        <a:p>
          <a:r>
            <a:rPr lang="en-US" dirty="0" smtClean="0"/>
            <a:t>Write a diary entry for your first three days in an unknown land. Add sketches or diagrams if they would help you explain your experiences.</a:t>
          </a:r>
          <a:endParaRPr lang="en-NZ" dirty="0"/>
        </a:p>
      </dgm:t>
    </dgm:pt>
    <dgm:pt modelId="{CE11026E-B432-4183-B65B-D9BF54D028B0}" type="parTrans" cxnId="{608FCEB8-17F2-4CF0-869E-4133D7DD27FE}">
      <dgm:prSet/>
      <dgm:spPr/>
    </dgm:pt>
    <dgm:pt modelId="{5D72163C-7F87-4821-9A01-C65CAD0329EE}" type="sibTrans" cxnId="{608FCEB8-17F2-4CF0-869E-4133D7DD27FE}">
      <dgm:prSet/>
      <dgm:spPr/>
    </dgm:pt>
    <dgm:pt modelId="{5B5B4CAF-C122-4F49-B068-AF8404600C88}" type="pres">
      <dgm:prSet presAssocID="{36E251C0-DF3B-4D84-B9CA-81F845448570}" presName="Name0" presStyleCnt="0">
        <dgm:presLayoutVars>
          <dgm:resizeHandles/>
        </dgm:presLayoutVars>
      </dgm:prSet>
      <dgm:spPr/>
    </dgm:pt>
    <dgm:pt modelId="{48EE8D11-077E-4048-80FC-C199248E168D}" type="pres">
      <dgm:prSet presAssocID="{1F0393B8-B337-42A2-B231-96A1746446C8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73339B1-6EB2-4D28-A749-CD13FF5C5DD6}" type="pres">
      <dgm:prSet presAssocID="{7B319E17-DC43-41B5-A3FC-A61F6750B67F}" presName="space" presStyleCnt="0"/>
      <dgm:spPr/>
    </dgm:pt>
    <dgm:pt modelId="{0501FA52-7FD2-4F34-AE88-B6AEC85C04EF}" type="pres">
      <dgm:prSet presAssocID="{09723FF8-0A62-4529-943E-CC0C36575AC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6B953EC2-A9D3-4CCB-B46A-81EE628CD6A6}" type="presOf" srcId="{1F0393B8-B337-42A2-B231-96A1746446C8}" destId="{48EE8D11-077E-4048-80FC-C199248E168D}" srcOrd="0" destOrd="0" presId="urn:diagrams.loki3.com/VaryingWidthList+Icon"/>
    <dgm:cxn modelId="{66837A51-2164-4661-8CCE-49F42115CA9F}" type="presOf" srcId="{36E251C0-DF3B-4D84-B9CA-81F845448570}" destId="{5B5B4CAF-C122-4F49-B068-AF8404600C88}" srcOrd="0" destOrd="0" presId="urn:diagrams.loki3.com/VaryingWidthList+Icon"/>
    <dgm:cxn modelId="{608FCEB8-17F2-4CF0-869E-4133D7DD27FE}" srcId="{36E251C0-DF3B-4D84-B9CA-81F845448570}" destId="{09723FF8-0A62-4529-943E-CC0C36575AC3}" srcOrd="1" destOrd="0" parTransId="{CE11026E-B432-4183-B65B-D9BF54D028B0}" sibTransId="{5D72163C-7F87-4821-9A01-C65CAD0329EE}"/>
    <dgm:cxn modelId="{F3E40253-2D3D-4725-8601-46DB476C75D0}" type="presOf" srcId="{09723FF8-0A62-4529-943E-CC0C36575AC3}" destId="{0501FA52-7FD2-4F34-AE88-B6AEC85C04EF}" srcOrd="0" destOrd="0" presId="urn:diagrams.loki3.com/VaryingWidthList+Icon"/>
    <dgm:cxn modelId="{369BBE9C-4B68-4C62-8CE0-9C89E368AB50}" srcId="{36E251C0-DF3B-4D84-B9CA-81F845448570}" destId="{1F0393B8-B337-42A2-B231-96A1746446C8}" srcOrd="0" destOrd="0" parTransId="{340C77D7-C061-4FBB-80A0-96F0944BE2DC}" sibTransId="{7B319E17-DC43-41B5-A3FC-A61F6750B67F}"/>
    <dgm:cxn modelId="{B575E0BF-FB37-48EE-97D6-BA34767C3723}" type="presParOf" srcId="{5B5B4CAF-C122-4F49-B068-AF8404600C88}" destId="{48EE8D11-077E-4048-80FC-C199248E168D}" srcOrd="0" destOrd="0" presId="urn:diagrams.loki3.com/VaryingWidthList+Icon"/>
    <dgm:cxn modelId="{E86267D2-7B35-4735-854C-7B63128340C9}" type="presParOf" srcId="{5B5B4CAF-C122-4F49-B068-AF8404600C88}" destId="{973339B1-6EB2-4D28-A749-CD13FF5C5DD6}" srcOrd="1" destOrd="0" presId="urn:diagrams.loki3.com/VaryingWidthList+Icon"/>
    <dgm:cxn modelId="{55DA9EA0-3154-458B-8CDF-6F4E872BFED6}" type="presParOf" srcId="{5B5B4CAF-C122-4F49-B068-AF8404600C88}" destId="{0501FA52-7FD2-4F34-AE88-B6AEC85C04EF}" srcOrd="2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B7458-DDB2-4022-B2C0-9E27E9F117DF}">
      <dsp:nvSpPr>
        <dsp:cNvPr id="0" name=""/>
        <dsp:cNvSpPr/>
      </dsp:nvSpPr>
      <dsp:spPr>
        <a:xfrm>
          <a:off x="2633471" y="0"/>
          <a:ext cx="2962656" cy="13990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Why are we learning about this?</a:t>
          </a:r>
          <a:endParaRPr lang="en-NZ" sz="2700" kern="1200"/>
        </a:p>
      </dsp:txBody>
      <dsp:txXfrm>
        <a:off x="2701766" y="68295"/>
        <a:ext cx="2826066" cy="12624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053C9-E87F-43A6-AD68-892A391DDD19}">
      <dsp:nvSpPr>
        <dsp:cNvPr id="0" name=""/>
        <dsp:cNvSpPr/>
      </dsp:nvSpPr>
      <dsp:spPr>
        <a:xfrm>
          <a:off x="0" y="533382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B2CDE1-70DD-4D65-996B-C7C484B4FE77}">
      <dsp:nvSpPr>
        <dsp:cNvPr id="0" name=""/>
        <dsp:cNvSpPr/>
      </dsp:nvSpPr>
      <dsp:spPr>
        <a:xfrm>
          <a:off x="411480" y="2022"/>
          <a:ext cx="576072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3600" kern="1200"/>
        </a:p>
      </dsp:txBody>
      <dsp:txXfrm>
        <a:off x="463358" y="53900"/>
        <a:ext cx="5656964" cy="958964"/>
      </dsp:txXfrm>
    </dsp:sp>
    <dsp:sp modelId="{3296074E-F6BE-43B3-AAE3-5F2A9B407FE8}">
      <dsp:nvSpPr>
        <dsp:cNvPr id="0" name=""/>
        <dsp:cNvSpPr/>
      </dsp:nvSpPr>
      <dsp:spPr>
        <a:xfrm>
          <a:off x="0" y="2166342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481EF-A1AB-4C94-899F-619F518659D4}">
      <dsp:nvSpPr>
        <dsp:cNvPr id="0" name=""/>
        <dsp:cNvSpPr/>
      </dsp:nvSpPr>
      <dsp:spPr>
        <a:xfrm>
          <a:off x="411480" y="1634982"/>
          <a:ext cx="576072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3600" kern="1200"/>
        </a:p>
      </dsp:txBody>
      <dsp:txXfrm>
        <a:off x="463358" y="1686860"/>
        <a:ext cx="5656964" cy="958964"/>
      </dsp:txXfrm>
    </dsp:sp>
    <dsp:sp modelId="{E58C229D-AE51-46DE-9C58-879500149368}">
      <dsp:nvSpPr>
        <dsp:cNvPr id="0" name=""/>
        <dsp:cNvSpPr/>
      </dsp:nvSpPr>
      <dsp:spPr>
        <a:xfrm>
          <a:off x="0" y="3799302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B9B9CA-FFED-4BDA-9FAE-2F855FBA7FDD}">
      <dsp:nvSpPr>
        <dsp:cNvPr id="0" name=""/>
        <dsp:cNvSpPr/>
      </dsp:nvSpPr>
      <dsp:spPr>
        <a:xfrm>
          <a:off x="411480" y="3267942"/>
          <a:ext cx="576072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3600" kern="1200"/>
        </a:p>
      </dsp:txBody>
      <dsp:txXfrm>
        <a:off x="463358" y="3319820"/>
        <a:ext cx="5656964" cy="9589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691FC-2191-4AD1-B9BE-0E6EC23215D8}">
      <dsp:nvSpPr>
        <dsp:cNvPr id="0" name=""/>
        <dsp:cNvSpPr/>
      </dsp:nvSpPr>
      <dsp:spPr>
        <a:xfrm>
          <a:off x="0" y="2299"/>
          <a:ext cx="8229600" cy="1517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Write a poem or song that tells of your hopes for what you will discover</a:t>
          </a:r>
          <a:endParaRPr lang="en-NZ" sz="3700" kern="1200" dirty="0"/>
        </a:p>
      </dsp:txBody>
      <dsp:txXfrm>
        <a:off x="0" y="2299"/>
        <a:ext cx="8229600" cy="1517395"/>
      </dsp:txXfrm>
    </dsp:sp>
    <dsp:sp modelId="{11C74CAE-1837-4A58-9764-921BE91A22A0}">
      <dsp:nvSpPr>
        <dsp:cNvPr id="0" name=""/>
        <dsp:cNvSpPr/>
      </dsp:nvSpPr>
      <dsp:spPr>
        <a:xfrm>
          <a:off x="318599" y="1595564"/>
          <a:ext cx="7592400" cy="1517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Draw a cartoon or sketch yourself setting out with all your equipment</a:t>
          </a:r>
          <a:endParaRPr lang="en-NZ" sz="3700" kern="1200" dirty="0"/>
        </a:p>
      </dsp:txBody>
      <dsp:txXfrm>
        <a:off x="318599" y="1595564"/>
        <a:ext cx="7592400" cy="1517395"/>
      </dsp:txXfrm>
    </dsp:sp>
    <dsp:sp modelId="{2CB4DE29-6D2E-4761-BE82-2896E38F7805}">
      <dsp:nvSpPr>
        <dsp:cNvPr id="0" name=""/>
        <dsp:cNvSpPr/>
      </dsp:nvSpPr>
      <dsp:spPr>
        <a:xfrm>
          <a:off x="424799" y="3188830"/>
          <a:ext cx="7380000" cy="1517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Paint a picture showing the land you hope to discover or to explore</a:t>
          </a:r>
          <a:endParaRPr lang="en-NZ" sz="3700" kern="1200" dirty="0"/>
        </a:p>
      </dsp:txBody>
      <dsp:txXfrm>
        <a:off x="424799" y="3188830"/>
        <a:ext cx="7380000" cy="15173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E8D11-077E-4048-80FC-C199248E168D}">
      <dsp:nvSpPr>
        <dsp:cNvPr id="0" name=""/>
        <dsp:cNvSpPr/>
      </dsp:nvSpPr>
      <dsp:spPr>
        <a:xfrm>
          <a:off x="2314800" y="57"/>
          <a:ext cx="3600000" cy="2296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Write a letter to be given to your mother if you do not return</a:t>
          </a:r>
          <a:endParaRPr lang="en-NZ" sz="3700" kern="1200" dirty="0"/>
        </a:p>
      </dsp:txBody>
      <dsp:txXfrm>
        <a:off x="2314800" y="57"/>
        <a:ext cx="3600000" cy="2296785"/>
      </dsp:txXfrm>
    </dsp:sp>
    <dsp:sp modelId="{0501FA52-7FD2-4F34-AE88-B6AEC85C04EF}">
      <dsp:nvSpPr>
        <dsp:cNvPr id="0" name=""/>
        <dsp:cNvSpPr/>
      </dsp:nvSpPr>
      <dsp:spPr>
        <a:xfrm>
          <a:off x="154799" y="2411682"/>
          <a:ext cx="7920000" cy="2296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Write a diary entry for your first three days in an unknown land. Add sketches or diagrams if they would help you explain your experiences.</a:t>
          </a:r>
          <a:endParaRPr lang="en-NZ" sz="3700" kern="1200" dirty="0"/>
        </a:p>
      </dsp:txBody>
      <dsp:txXfrm>
        <a:off x="154799" y="2411682"/>
        <a:ext cx="7920000" cy="2296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+Icon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VaryingWidthList+Icon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81D95B-288D-45DE-8C20-1C56864A96C6}" type="datetimeFigureOut">
              <a:rPr lang="en-NZ" smtClean="0"/>
              <a:t>5/08/2010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83E9F3-B13A-480D-889A-41A83A743D36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ps4kids.com/7wonders.htm" TargetMode="External"/><Relationship Id="rId2" Type="http://schemas.openxmlformats.org/officeDocument/2006/relationships/hyperlink" Target="http://www.atlapedia.com/online/mapresource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ps4kids.com/countries.php?qryCountry=u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urbanext.illinois.edu/food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430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Discovery – making maps and finding our way around</a:t>
            </a:r>
            <a:endParaRPr lang="en-NZ" dirty="0"/>
          </a:p>
        </p:txBody>
      </p:sp>
      <p:pic>
        <p:nvPicPr>
          <p:cNvPr id="1026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374" y="3933056"/>
            <a:ext cx="1851660" cy="176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00586"/>
            <a:ext cx="895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Webpage"/>
          <p:cNvSpPr>
            <a:spLocks noEditPoints="1" noChangeArrowheads="1"/>
          </p:cNvSpPr>
          <p:nvPr/>
        </p:nvSpPr>
        <p:spPr bwMode="auto">
          <a:xfrm>
            <a:off x="6804248" y="3933056"/>
            <a:ext cx="1352550" cy="1809750"/>
          </a:xfrm>
          <a:custGeom>
            <a:avLst/>
            <a:gdLst>
              <a:gd name="T0" fmla="*/ 5187 w 21600"/>
              <a:gd name="T1" fmla="*/ 21600 h 21600"/>
              <a:gd name="T2" fmla="*/ 0 w 21600"/>
              <a:gd name="T3" fmla="*/ 17509 h 21600"/>
              <a:gd name="T4" fmla="*/ 21600 w 21600"/>
              <a:gd name="T5" fmla="*/ 0 h 21600"/>
              <a:gd name="T6" fmla="*/ 0 w 21600"/>
              <a:gd name="T7" fmla="*/ 0 h 21600"/>
              <a:gd name="T8" fmla="*/ 10800 w 21600"/>
              <a:gd name="T9" fmla="*/ 0 h 21600"/>
              <a:gd name="T10" fmla="*/ 21600 w 21600"/>
              <a:gd name="T11" fmla="*/ 0 h 21600"/>
              <a:gd name="T12" fmla="*/ 21600 w 21600"/>
              <a:gd name="T13" fmla="*/ 10800 h 21600"/>
              <a:gd name="T14" fmla="*/ 21600 w 21600"/>
              <a:gd name="T15" fmla="*/ 21600 h 21600"/>
              <a:gd name="T16" fmla="*/ 10800 w 21600"/>
              <a:gd name="T17" fmla="*/ 21600 h 21600"/>
              <a:gd name="T18" fmla="*/ 0 w 21600"/>
              <a:gd name="T19" fmla="*/ 10800 h 21600"/>
              <a:gd name="T20" fmla="*/ 1955 w 21600"/>
              <a:gd name="T21" fmla="*/ 12829 h 21600"/>
              <a:gd name="T22" fmla="*/ 19814 w 21600"/>
              <a:gd name="T23" fmla="*/ 207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229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7988146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398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Cartography means “the science of making maps”.</a:t>
            </a:r>
            <a:endParaRPr lang="en-NZ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smtClean="0"/>
              <a:t>Have a look at some of these mapping websites:</a:t>
            </a:r>
            <a:endParaRPr lang="en-NZ" dirty="0" smtClean="0"/>
          </a:p>
          <a:p>
            <a:pPr marL="64008" indent="0">
              <a:buNone/>
            </a:pPr>
            <a:r>
              <a:rPr lang="en-NZ" sz="2000" dirty="0" smtClean="0">
                <a:hlinkClick r:id="rId2"/>
              </a:rPr>
              <a:t>http</a:t>
            </a:r>
            <a:r>
              <a:rPr lang="en-NZ" sz="2000" dirty="0">
                <a:hlinkClick r:id="rId2"/>
              </a:rPr>
              <a:t>://</a:t>
            </a:r>
            <a:r>
              <a:rPr lang="en-NZ" sz="2000" dirty="0" smtClean="0">
                <a:hlinkClick r:id="rId2"/>
              </a:rPr>
              <a:t>www.atlapedia.com/online/mapresources.htm</a:t>
            </a:r>
            <a:endParaRPr lang="en-NZ" sz="2000" dirty="0" smtClean="0"/>
          </a:p>
          <a:p>
            <a:pPr marL="64008" indent="0">
              <a:buNone/>
            </a:pPr>
            <a:endParaRPr lang="en-US" sz="2000" dirty="0"/>
          </a:p>
          <a:p>
            <a:pPr marL="64008" indent="0">
              <a:buNone/>
            </a:pPr>
            <a:r>
              <a:rPr lang="en-NZ" sz="2000" dirty="0">
                <a:hlinkClick r:id="rId3"/>
              </a:rPr>
              <a:t>http://</a:t>
            </a:r>
            <a:r>
              <a:rPr lang="en-NZ" sz="2000" dirty="0" smtClean="0">
                <a:hlinkClick r:id="rId3"/>
              </a:rPr>
              <a:t>www.maps4kids.com/7wonders.htm</a:t>
            </a:r>
            <a:endParaRPr lang="en-NZ" sz="2000" dirty="0" smtClean="0"/>
          </a:p>
          <a:p>
            <a:pPr marL="64008" indent="0">
              <a:buNone/>
            </a:pPr>
            <a:endParaRPr lang="en-US" sz="2000" dirty="0"/>
          </a:p>
          <a:p>
            <a:pPr marL="64008" indent="0">
              <a:buNone/>
            </a:pPr>
            <a:r>
              <a:rPr lang="en-NZ" sz="2000" dirty="0">
                <a:hlinkClick r:id="rId4"/>
              </a:rPr>
              <a:t>http://</a:t>
            </a:r>
            <a:r>
              <a:rPr lang="en-NZ" sz="2000" dirty="0" smtClean="0">
                <a:hlinkClick r:id="rId4"/>
              </a:rPr>
              <a:t>www.maps4kids.com/countries.php?qryCountry=us</a:t>
            </a:r>
            <a:endParaRPr lang="en-NZ" sz="2000" dirty="0" smtClean="0"/>
          </a:p>
          <a:p>
            <a:pPr marL="64008" indent="0">
              <a:buNone/>
            </a:pPr>
            <a:endParaRPr lang="en-US" sz="2000" dirty="0"/>
          </a:p>
          <a:p>
            <a:pPr marL="64008" indent="0">
              <a:buNone/>
            </a:pPr>
            <a:r>
              <a:rPr lang="en-NZ" sz="2000" dirty="0"/>
              <a:t>http://www.maps4kids.com/puzzle_game.htm</a:t>
            </a:r>
            <a:endParaRPr lang="en-NZ" sz="2000" dirty="0" smtClean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7626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How would you make a map of </a:t>
            </a:r>
            <a:r>
              <a:rPr lang="en-US" i="1" dirty="0" smtClean="0">
                <a:solidFill>
                  <a:srgbClr val="00B050"/>
                </a:solidFill>
              </a:rPr>
              <a:t>somewhere</a:t>
            </a:r>
            <a:r>
              <a:rPr lang="en-US" dirty="0" smtClean="0">
                <a:solidFill>
                  <a:srgbClr val="00B050"/>
                </a:solidFill>
              </a:rPr>
              <a:t> no one had been before?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Captain James Cook was one of the greatest explorers ever.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12" y="3356992"/>
            <a:ext cx="2719157" cy="33569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3968" y="3140968"/>
            <a:ext cx="382624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out what you can about him. </a:t>
            </a:r>
            <a:endParaRPr lang="en-US" dirty="0"/>
          </a:p>
          <a:p>
            <a:r>
              <a:rPr lang="en-US" dirty="0" smtClean="0"/>
              <a:t>Where might you look?</a:t>
            </a:r>
          </a:p>
          <a:p>
            <a:endParaRPr lang="en-US" dirty="0" smtClean="0"/>
          </a:p>
          <a:p>
            <a:r>
              <a:rPr lang="en-US" dirty="0" smtClean="0"/>
              <a:t>Other </a:t>
            </a:r>
            <a:r>
              <a:rPr lang="en-US" i="1" dirty="0" smtClean="0"/>
              <a:t>famous</a:t>
            </a:r>
            <a:r>
              <a:rPr lang="en-US" dirty="0" smtClean="0"/>
              <a:t> explorers are: </a:t>
            </a:r>
          </a:p>
          <a:p>
            <a:endParaRPr lang="en-US" dirty="0" smtClean="0"/>
          </a:p>
          <a:p>
            <a:r>
              <a:rPr lang="en-US" dirty="0" smtClean="0"/>
              <a:t>Christopher Columbus</a:t>
            </a:r>
          </a:p>
          <a:p>
            <a:r>
              <a:rPr lang="en-US" dirty="0" smtClean="0"/>
              <a:t>The Vikings</a:t>
            </a:r>
          </a:p>
          <a:p>
            <a:r>
              <a:rPr lang="en-US" dirty="0" smtClean="0"/>
              <a:t>The Maori who arrived in New Zealand</a:t>
            </a:r>
          </a:p>
          <a:p>
            <a:r>
              <a:rPr lang="en-US" dirty="0" smtClean="0"/>
              <a:t>Thor Heyerdahl on his raft, </a:t>
            </a:r>
            <a:r>
              <a:rPr lang="en-US" dirty="0" err="1" smtClean="0"/>
              <a:t>Kon-Tiki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Ancient Phoenicians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7000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Where does our food come from?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Watch the presentation on this video clip and then use a map of the world or make a diagram to show all the different countries that help fill up your tummy!</a:t>
            </a:r>
            <a:endParaRPr lang="en-NZ" dirty="0" smtClean="0">
              <a:solidFill>
                <a:schemeClr val="bg1"/>
              </a:solidFill>
            </a:endParaRPr>
          </a:p>
          <a:p>
            <a:endParaRPr lang="en-NZ" dirty="0"/>
          </a:p>
          <a:p>
            <a:r>
              <a:rPr lang="en-NZ" dirty="0" smtClean="0">
                <a:hlinkClick r:id="rId2"/>
              </a:rPr>
              <a:t>http</a:t>
            </a:r>
            <a:r>
              <a:rPr lang="en-NZ" dirty="0">
                <a:hlinkClick r:id="rId2"/>
              </a:rPr>
              <a:t>://</a:t>
            </a:r>
            <a:r>
              <a:rPr lang="en-NZ" dirty="0" smtClean="0">
                <a:hlinkClick r:id="rId2"/>
              </a:rPr>
              <a:t>urbanext.illinois.edu/food/</a:t>
            </a:r>
            <a:endParaRPr lang="en-NZ" dirty="0" smtClean="0"/>
          </a:p>
          <a:p>
            <a:endParaRPr lang="en-US" dirty="0"/>
          </a:p>
          <a:p>
            <a:endParaRPr lang="en-NZ" dirty="0"/>
          </a:p>
        </p:txBody>
      </p:sp>
      <p:pic>
        <p:nvPicPr>
          <p:cNvPr id="2050" name="Picture 2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25144"/>
            <a:ext cx="1840871" cy="165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34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you’re an explorer!!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66340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261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6346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372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Become a fashion designer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72816"/>
            <a:ext cx="1321308" cy="2299716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56792"/>
            <a:ext cx="3549774" cy="27776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5301208"/>
            <a:ext cx="8000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kinds of clothes do people wear when they’re exploring nowadays?</a:t>
            </a:r>
          </a:p>
          <a:p>
            <a:pPr algn="ctr"/>
            <a:r>
              <a:rPr lang="en-US" dirty="0" smtClean="0"/>
              <a:t>Design an outfit for an explorer. Think about where they might be going. </a:t>
            </a:r>
          </a:p>
          <a:p>
            <a:r>
              <a:rPr lang="en-US" dirty="0" smtClean="0"/>
              <a:t>Is it a warm country or a cold country? What kinds of equipment might you </a:t>
            </a:r>
          </a:p>
          <a:p>
            <a:pPr algn="ctr"/>
            <a:r>
              <a:rPr lang="en-US" dirty="0"/>
              <a:t>t</a:t>
            </a:r>
            <a:r>
              <a:rPr lang="en-US" dirty="0" smtClean="0"/>
              <a:t>ake with you?</a:t>
            </a:r>
          </a:p>
        </p:txBody>
      </p:sp>
    </p:spTree>
    <p:extLst>
      <p:ext uri="{BB962C8B-B14F-4D97-AF65-F5344CB8AC3E}">
        <p14:creationId xmlns:p14="http://schemas.microsoft.com/office/powerpoint/2010/main" val="12485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 an accurate map either of your school or your own home and garden.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192337"/>
            <a:ext cx="3048000" cy="3524250"/>
          </a:xfrm>
        </p:spPr>
      </p:pic>
    </p:spTree>
    <p:extLst>
      <p:ext uri="{BB962C8B-B14F-4D97-AF65-F5344CB8AC3E}">
        <p14:creationId xmlns:p14="http://schemas.microsoft.com/office/powerpoint/2010/main" val="811343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</TotalTime>
  <Words>307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Discovery – making maps and finding our way around</vt:lpstr>
      <vt:lpstr>PowerPoint Presentation</vt:lpstr>
      <vt:lpstr>Cartography means “the science of making maps”.</vt:lpstr>
      <vt:lpstr>How would you make a map of somewhere no one had been before?</vt:lpstr>
      <vt:lpstr>Where does our food come from?</vt:lpstr>
      <vt:lpstr>Imagine you’re an explorer!!</vt:lpstr>
      <vt:lpstr>PowerPoint Presentation</vt:lpstr>
      <vt:lpstr>Become a fashion designer</vt:lpstr>
      <vt:lpstr>Develop an accurate map either of your school or your own home and garden.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– making maps and finding our way around</dc:title>
  <dc:creator>Ministry of Education</dc:creator>
  <cp:lastModifiedBy>Ministry of Education</cp:lastModifiedBy>
  <cp:revision>10</cp:revision>
  <dcterms:created xsi:type="dcterms:W3CDTF">2010-08-04T21:46:50Z</dcterms:created>
  <dcterms:modified xsi:type="dcterms:W3CDTF">2010-08-05T03:59:49Z</dcterms:modified>
</cp:coreProperties>
</file>